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8" r:id="rId5"/>
    <p:sldId id="437" r:id="rId6"/>
    <p:sldId id="436" r:id="rId7"/>
    <p:sldId id="440" r:id="rId8"/>
    <p:sldId id="438" r:id="rId9"/>
    <p:sldId id="449" r:id="rId10"/>
    <p:sldId id="448" r:id="rId11"/>
    <p:sldId id="456" r:id="rId12"/>
    <p:sldId id="457" r:id="rId13"/>
    <p:sldId id="451" r:id="rId14"/>
    <p:sldId id="452" r:id="rId15"/>
    <p:sldId id="450" r:id="rId16"/>
    <p:sldId id="454" r:id="rId17"/>
    <p:sldId id="459" r:id="rId18"/>
    <p:sldId id="455" r:id="rId19"/>
    <p:sldId id="453" r:id="rId20"/>
    <p:sldId id="458" r:id="rId21"/>
    <p:sldId id="460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4E93B-DBDE-4D16-BFEB-368E572A95C5}" v="24" dt="2022-12-14T10:17:43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6" d="100"/>
          <a:sy n="166" d="100"/>
        </p:scale>
        <p:origin x="228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9994E93B-DBDE-4D16-BFEB-368E572A95C5}"/>
    <pc:docChg chg="undo custSel addSld delSld modSld sldOrd">
      <pc:chgData name="Stijn Weijermars" userId="2933e1d2-70ff-47b3-ad61-d61e32fda646" providerId="ADAL" clId="{9994E93B-DBDE-4D16-BFEB-368E572A95C5}" dt="2022-12-14T10:36:51.094" v="2817" actId="2696"/>
      <pc:docMkLst>
        <pc:docMk/>
      </pc:docMkLst>
      <pc:sldChg chg="del">
        <pc:chgData name="Stijn Weijermars" userId="2933e1d2-70ff-47b3-ad61-d61e32fda646" providerId="ADAL" clId="{9994E93B-DBDE-4D16-BFEB-368E572A95C5}" dt="2022-12-13T12:47:43.594" v="13" actId="47"/>
        <pc:sldMkLst>
          <pc:docMk/>
          <pc:sldMk cId="1823581371" sldId="256"/>
        </pc:sldMkLst>
      </pc:sldChg>
      <pc:sldChg chg="del delDesignElem">
        <pc:chgData name="Stijn Weijermars" userId="2933e1d2-70ff-47b3-ad61-d61e32fda646" providerId="ADAL" clId="{9994E93B-DBDE-4D16-BFEB-368E572A95C5}" dt="2022-12-14T10:36:51.094" v="2817" actId="2696"/>
        <pc:sldMkLst>
          <pc:docMk/>
          <pc:sldMk cId="2491506852" sldId="256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385453928" sldId="257"/>
        </pc:sldMkLst>
      </pc:sldChg>
      <pc:sldChg chg="modSp mod">
        <pc:chgData name="Stijn Weijermars" userId="2933e1d2-70ff-47b3-ad61-d61e32fda646" providerId="ADAL" clId="{9994E93B-DBDE-4D16-BFEB-368E572A95C5}" dt="2022-12-13T15:54:39.103" v="2810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9994E93B-DBDE-4D16-BFEB-368E572A95C5}" dt="2022-12-13T15:53:50.809" v="2808" actId="20577"/>
          <ac:spMkLst>
            <pc:docMk/>
            <pc:sldMk cId="3878736986" sldId="268"/>
            <ac:spMk id="2" creationId="{9AB00E9D-FE5B-4000-93AD-A5933085A40A}"/>
          </ac:spMkLst>
        </pc:spChg>
        <pc:spChg chg="mod">
          <ac:chgData name="Stijn Weijermars" userId="2933e1d2-70ff-47b3-ad61-d61e32fda646" providerId="ADAL" clId="{9994E93B-DBDE-4D16-BFEB-368E572A95C5}" dt="2022-12-13T15:54:39.103" v="2810" actId="20577"/>
          <ac:spMkLst>
            <pc:docMk/>
            <pc:sldMk cId="3878736986" sldId="268"/>
            <ac:spMk id="8" creationId="{BBD7C9EE-C66F-4B59-9527-5D3C27382E5E}"/>
          </ac:spMkLst>
        </pc:spChg>
      </pc:sldChg>
      <pc:sldChg chg="del">
        <pc:chgData name="Stijn Weijermars" userId="2933e1d2-70ff-47b3-ad61-d61e32fda646" providerId="ADAL" clId="{9994E93B-DBDE-4D16-BFEB-368E572A95C5}" dt="2022-12-14T10:11:43.655" v="2812" actId="47"/>
        <pc:sldMkLst>
          <pc:docMk/>
          <pc:sldMk cId="1942026059" sldId="306"/>
        </pc:sldMkLst>
      </pc:sldChg>
      <pc:sldChg chg="del">
        <pc:chgData name="Stijn Weijermars" userId="2933e1d2-70ff-47b3-ad61-d61e32fda646" providerId="ADAL" clId="{9994E93B-DBDE-4D16-BFEB-368E572A95C5}" dt="2022-12-13T12:46:05.295" v="5" actId="47"/>
        <pc:sldMkLst>
          <pc:docMk/>
          <pc:sldMk cId="38336439" sldId="390"/>
        </pc:sldMkLst>
      </pc:sldChg>
      <pc:sldChg chg="modSp mod">
        <pc:chgData name="Stijn Weijermars" userId="2933e1d2-70ff-47b3-ad61-d61e32fda646" providerId="ADAL" clId="{9994E93B-DBDE-4D16-BFEB-368E572A95C5}" dt="2022-12-13T12:47:12.188" v="10" actId="207"/>
        <pc:sldMkLst>
          <pc:docMk/>
          <pc:sldMk cId="3156714397" sldId="438"/>
        </pc:sldMkLst>
        <pc:spChg chg="mod">
          <ac:chgData name="Stijn Weijermars" userId="2933e1d2-70ff-47b3-ad61-d61e32fda646" providerId="ADAL" clId="{9994E93B-DBDE-4D16-BFEB-368E572A95C5}" dt="2022-12-13T12:47:12.188" v="10" actId="207"/>
          <ac:spMkLst>
            <pc:docMk/>
            <pc:sldMk cId="3156714397" sldId="438"/>
            <ac:spMk id="3" creationId="{759160B5-05BC-951B-407C-77D378F0D3CB}"/>
          </ac:spMkLst>
        </pc:spChg>
      </pc:sldChg>
      <pc:sldChg chg="del">
        <pc:chgData name="Stijn Weijermars" userId="2933e1d2-70ff-47b3-ad61-d61e32fda646" providerId="ADAL" clId="{9994E93B-DBDE-4D16-BFEB-368E572A95C5}" dt="2022-12-13T12:46:08.316" v="6" actId="47"/>
        <pc:sldMkLst>
          <pc:docMk/>
          <pc:sldMk cId="912164422" sldId="439"/>
        </pc:sldMkLst>
      </pc:sldChg>
      <pc:sldChg chg="ord">
        <pc:chgData name="Stijn Weijermars" userId="2933e1d2-70ff-47b3-ad61-d61e32fda646" providerId="ADAL" clId="{9994E93B-DBDE-4D16-BFEB-368E572A95C5}" dt="2022-12-13T12:47:25.331" v="12"/>
        <pc:sldMkLst>
          <pc:docMk/>
          <pc:sldMk cId="3275073320" sldId="440"/>
        </pc:sldMkLst>
      </pc:sldChg>
      <pc:sldChg chg="del">
        <pc:chgData name="Stijn Weijermars" userId="2933e1d2-70ff-47b3-ad61-d61e32fda646" providerId="ADAL" clId="{9994E93B-DBDE-4D16-BFEB-368E572A95C5}" dt="2022-12-13T12:47:43.594" v="13" actId="47"/>
        <pc:sldMkLst>
          <pc:docMk/>
          <pc:sldMk cId="2321060627" sldId="441"/>
        </pc:sldMkLst>
      </pc:sldChg>
      <pc:sldChg chg="del">
        <pc:chgData name="Stijn Weijermars" userId="2933e1d2-70ff-47b3-ad61-d61e32fda646" providerId="ADAL" clId="{9994E93B-DBDE-4D16-BFEB-368E572A95C5}" dt="2022-12-13T12:47:43.594" v="13" actId="47"/>
        <pc:sldMkLst>
          <pc:docMk/>
          <pc:sldMk cId="829352972" sldId="442"/>
        </pc:sldMkLst>
      </pc:sldChg>
      <pc:sldChg chg="del">
        <pc:chgData name="Stijn Weijermars" userId="2933e1d2-70ff-47b3-ad61-d61e32fda646" providerId="ADAL" clId="{9994E93B-DBDE-4D16-BFEB-368E572A95C5}" dt="2022-12-13T12:47:43.594" v="13" actId="47"/>
        <pc:sldMkLst>
          <pc:docMk/>
          <pc:sldMk cId="794412254" sldId="443"/>
        </pc:sldMkLst>
      </pc:sldChg>
      <pc:sldChg chg="del">
        <pc:chgData name="Stijn Weijermars" userId="2933e1d2-70ff-47b3-ad61-d61e32fda646" providerId="ADAL" clId="{9994E93B-DBDE-4D16-BFEB-368E572A95C5}" dt="2022-12-13T12:47:43.594" v="13" actId="47"/>
        <pc:sldMkLst>
          <pc:docMk/>
          <pc:sldMk cId="1866635304" sldId="444"/>
        </pc:sldMkLst>
      </pc:sldChg>
      <pc:sldChg chg="del">
        <pc:chgData name="Stijn Weijermars" userId="2933e1d2-70ff-47b3-ad61-d61e32fda646" providerId="ADAL" clId="{9994E93B-DBDE-4D16-BFEB-368E572A95C5}" dt="2022-12-13T12:47:43.594" v="13" actId="47"/>
        <pc:sldMkLst>
          <pc:docMk/>
          <pc:sldMk cId="361195404" sldId="445"/>
        </pc:sldMkLst>
      </pc:sldChg>
      <pc:sldChg chg="del">
        <pc:chgData name="Stijn Weijermars" userId="2933e1d2-70ff-47b3-ad61-d61e32fda646" providerId="ADAL" clId="{9994E93B-DBDE-4D16-BFEB-368E572A95C5}" dt="2022-12-13T12:47:43.594" v="13" actId="47"/>
        <pc:sldMkLst>
          <pc:docMk/>
          <pc:sldMk cId="353340604" sldId="446"/>
        </pc:sldMkLst>
      </pc:sldChg>
      <pc:sldChg chg="del">
        <pc:chgData name="Stijn Weijermars" userId="2933e1d2-70ff-47b3-ad61-d61e32fda646" providerId="ADAL" clId="{9994E93B-DBDE-4D16-BFEB-368E572A95C5}" dt="2022-12-13T15:46:28.337" v="2228" actId="47"/>
        <pc:sldMkLst>
          <pc:docMk/>
          <pc:sldMk cId="2940006554" sldId="447"/>
        </pc:sldMkLst>
      </pc:sldChg>
      <pc:sldChg chg="addSp delSp modSp new mod">
        <pc:chgData name="Stijn Weijermars" userId="2933e1d2-70ff-47b3-ad61-d61e32fda646" providerId="ADAL" clId="{9994E93B-DBDE-4D16-BFEB-368E572A95C5}" dt="2022-12-13T13:57:36.567" v="365" actId="1076"/>
        <pc:sldMkLst>
          <pc:docMk/>
          <pc:sldMk cId="2058865704" sldId="448"/>
        </pc:sldMkLst>
        <pc:spChg chg="mod">
          <ac:chgData name="Stijn Weijermars" userId="2933e1d2-70ff-47b3-ad61-d61e32fda646" providerId="ADAL" clId="{9994E93B-DBDE-4D16-BFEB-368E572A95C5}" dt="2022-12-13T12:50:15.747" v="59" actId="20577"/>
          <ac:spMkLst>
            <pc:docMk/>
            <pc:sldMk cId="2058865704" sldId="448"/>
            <ac:spMk id="2" creationId="{2F31A18A-0FFE-5652-8C7E-7AE6E12F93DC}"/>
          </ac:spMkLst>
        </pc:spChg>
        <pc:spChg chg="del">
          <ac:chgData name="Stijn Weijermars" userId="2933e1d2-70ff-47b3-ad61-d61e32fda646" providerId="ADAL" clId="{9994E93B-DBDE-4D16-BFEB-368E572A95C5}" dt="2022-12-13T12:49:52.021" v="19" actId="22"/>
          <ac:spMkLst>
            <pc:docMk/>
            <pc:sldMk cId="2058865704" sldId="448"/>
            <ac:spMk id="3" creationId="{8A78ADBD-4BAB-9F4A-3704-93172B55088A}"/>
          </ac:spMkLst>
        </pc:spChg>
        <pc:spChg chg="del">
          <ac:chgData name="Stijn Weijermars" userId="2933e1d2-70ff-47b3-ad61-d61e32fda646" providerId="ADAL" clId="{9994E93B-DBDE-4D16-BFEB-368E572A95C5}" dt="2022-12-13T12:49:56.533" v="21" actId="478"/>
          <ac:spMkLst>
            <pc:docMk/>
            <pc:sldMk cId="2058865704" sldId="448"/>
            <ac:spMk id="5" creationId="{80D8885A-71A5-97C4-5B76-4970570B75DA}"/>
          </ac:spMkLst>
        </pc:spChg>
        <pc:spChg chg="add mod">
          <ac:chgData name="Stijn Weijermars" userId="2933e1d2-70ff-47b3-ad61-d61e32fda646" providerId="ADAL" clId="{9994E93B-DBDE-4D16-BFEB-368E572A95C5}" dt="2022-12-13T13:57:36.567" v="365" actId="1076"/>
          <ac:spMkLst>
            <pc:docMk/>
            <pc:sldMk cId="2058865704" sldId="448"/>
            <ac:spMk id="11" creationId="{4AA7DA42-43D2-EB8E-B96F-76B533443035}"/>
          </ac:spMkLst>
        </pc:spChg>
        <pc:picChg chg="add mod">
          <ac:chgData name="Stijn Weijermars" userId="2933e1d2-70ff-47b3-ad61-d61e32fda646" providerId="ADAL" clId="{9994E93B-DBDE-4D16-BFEB-368E572A95C5}" dt="2022-12-13T12:50:03.552" v="25" actId="1076"/>
          <ac:picMkLst>
            <pc:docMk/>
            <pc:sldMk cId="2058865704" sldId="448"/>
            <ac:picMk id="8" creationId="{80BBCBBA-E808-2010-03CC-C1757E7865AA}"/>
          </ac:picMkLst>
        </pc:picChg>
        <pc:picChg chg="add mod ord">
          <ac:chgData name="Stijn Weijermars" userId="2933e1d2-70ff-47b3-ad61-d61e32fda646" providerId="ADAL" clId="{9994E93B-DBDE-4D16-BFEB-368E572A95C5}" dt="2022-12-13T12:49:54.296" v="20" actId="1076"/>
          <ac:picMkLst>
            <pc:docMk/>
            <pc:sldMk cId="2058865704" sldId="448"/>
            <ac:picMk id="10" creationId="{0DE2F521-78EE-F9DB-17FD-1B2219193021}"/>
          </ac:picMkLst>
        </pc:picChg>
      </pc:sldChg>
      <pc:sldChg chg="addSp modSp new mod">
        <pc:chgData name="Stijn Weijermars" userId="2933e1d2-70ff-47b3-ad61-d61e32fda646" providerId="ADAL" clId="{9994E93B-DBDE-4D16-BFEB-368E572A95C5}" dt="2022-12-13T12:54:11.282" v="65"/>
        <pc:sldMkLst>
          <pc:docMk/>
          <pc:sldMk cId="2420627513" sldId="449"/>
        </pc:sldMkLst>
        <pc:picChg chg="add mod">
          <ac:chgData name="Stijn Weijermars" userId="2933e1d2-70ff-47b3-ad61-d61e32fda646" providerId="ADAL" clId="{9994E93B-DBDE-4D16-BFEB-368E572A95C5}" dt="2022-12-13T12:54:11.282" v="65"/>
          <ac:picMkLst>
            <pc:docMk/>
            <pc:sldMk cId="2420627513" sldId="449"/>
            <ac:picMk id="8" creationId="{6F1987F8-19B8-32D5-1D3D-48574B6107B6}"/>
          </ac:picMkLst>
        </pc:picChg>
      </pc:sldChg>
      <pc:sldChg chg="addSp delSp modSp new mod">
        <pc:chgData name="Stijn Weijermars" userId="2933e1d2-70ff-47b3-ad61-d61e32fda646" providerId="ADAL" clId="{9994E93B-DBDE-4D16-BFEB-368E572A95C5}" dt="2022-12-13T13:51:49.337" v="266" actId="1076"/>
        <pc:sldMkLst>
          <pc:docMk/>
          <pc:sldMk cId="1001861134" sldId="450"/>
        </pc:sldMkLst>
        <pc:spChg chg="mod">
          <ac:chgData name="Stijn Weijermars" userId="2933e1d2-70ff-47b3-ad61-d61e32fda646" providerId="ADAL" clId="{9994E93B-DBDE-4D16-BFEB-368E572A95C5}" dt="2022-12-13T12:56:06.866" v="96" actId="20577"/>
          <ac:spMkLst>
            <pc:docMk/>
            <pc:sldMk cId="1001861134" sldId="450"/>
            <ac:spMk id="2" creationId="{209E69D8-16B7-2B85-1B76-2870EC1C02D8}"/>
          </ac:spMkLst>
        </pc:spChg>
        <pc:spChg chg="del">
          <ac:chgData name="Stijn Weijermars" userId="2933e1d2-70ff-47b3-ad61-d61e32fda646" providerId="ADAL" clId="{9994E93B-DBDE-4D16-BFEB-368E572A95C5}" dt="2022-12-13T12:55:59.948" v="67" actId="22"/>
          <ac:spMkLst>
            <pc:docMk/>
            <pc:sldMk cId="1001861134" sldId="450"/>
            <ac:spMk id="3" creationId="{7F8DDD29-B52D-DE15-40F5-6FCEA4FDE8BE}"/>
          </ac:spMkLst>
        </pc:spChg>
        <pc:spChg chg="del">
          <ac:chgData name="Stijn Weijermars" userId="2933e1d2-70ff-47b3-ad61-d61e32fda646" providerId="ADAL" clId="{9994E93B-DBDE-4D16-BFEB-368E572A95C5}" dt="2022-12-13T12:56:20.458" v="99" actId="478"/>
          <ac:spMkLst>
            <pc:docMk/>
            <pc:sldMk cId="1001861134" sldId="450"/>
            <ac:spMk id="5" creationId="{8FE07682-0A70-9B54-DA1B-B9B970535317}"/>
          </ac:spMkLst>
        </pc:spChg>
        <pc:picChg chg="add mod ord">
          <ac:chgData name="Stijn Weijermars" userId="2933e1d2-70ff-47b3-ad61-d61e32fda646" providerId="ADAL" clId="{9994E93B-DBDE-4D16-BFEB-368E572A95C5}" dt="2022-12-13T13:51:49.337" v="266" actId="1076"/>
          <ac:picMkLst>
            <pc:docMk/>
            <pc:sldMk cId="1001861134" sldId="450"/>
            <ac:picMk id="8" creationId="{73E6567C-ADD4-2112-182B-B128D38D453D}"/>
          </ac:picMkLst>
        </pc:picChg>
        <pc:picChg chg="add mod">
          <ac:chgData name="Stijn Weijermars" userId="2933e1d2-70ff-47b3-ad61-d61e32fda646" providerId="ADAL" clId="{9994E93B-DBDE-4D16-BFEB-368E572A95C5}" dt="2022-12-13T13:03:41.065" v="207" actId="1076"/>
          <ac:picMkLst>
            <pc:docMk/>
            <pc:sldMk cId="1001861134" sldId="450"/>
            <ac:picMk id="10" creationId="{1C19638B-B8C1-2402-758C-728D9E62D614}"/>
          </ac:picMkLst>
        </pc:picChg>
      </pc:sldChg>
      <pc:sldChg chg="addSp delSp modSp new mod">
        <pc:chgData name="Stijn Weijermars" userId="2933e1d2-70ff-47b3-ad61-d61e32fda646" providerId="ADAL" clId="{9994E93B-DBDE-4D16-BFEB-368E572A95C5}" dt="2022-12-13T13:04:59.875" v="225"/>
        <pc:sldMkLst>
          <pc:docMk/>
          <pc:sldMk cId="1542705771" sldId="451"/>
        </pc:sldMkLst>
        <pc:spChg chg="mod">
          <ac:chgData name="Stijn Weijermars" userId="2933e1d2-70ff-47b3-ad61-d61e32fda646" providerId="ADAL" clId="{9994E93B-DBDE-4D16-BFEB-368E572A95C5}" dt="2022-12-13T13:03:02.527" v="204" actId="20577"/>
          <ac:spMkLst>
            <pc:docMk/>
            <pc:sldMk cId="1542705771" sldId="451"/>
            <ac:spMk id="2" creationId="{4B379B9F-1DE1-7BE5-1544-D8C1EE8385B5}"/>
          </ac:spMkLst>
        </pc:spChg>
        <pc:spChg chg="del">
          <ac:chgData name="Stijn Weijermars" userId="2933e1d2-70ff-47b3-ad61-d61e32fda646" providerId="ADAL" clId="{9994E93B-DBDE-4D16-BFEB-368E572A95C5}" dt="2022-12-13T13:01:04.106" v="101" actId="22"/>
          <ac:spMkLst>
            <pc:docMk/>
            <pc:sldMk cId="1542705771" sldId="451"/>
            <ac:spMk id="3" creationId="{441E3145-2AC2-9E49-AEE2-4665D3183CCA}"/>
          </ac:spMkLst>
        </pc:spChg>
        <pc:spChg chg="del">
          <ac:chgData name="Stijn Weijermars" userId="2933e1d2-70ff-47b3-ad61-d61e32fda646" providerId="ADAL" clId="{9994E93B-DBDE-4D16-BFEB-368E572A95C5}" dt="2022-12-13T13:01:06.675" v="102" actId="478"/>
          <ac:spMkLst>
            <pc:docMk/>
            <pc:sldMk cId="1542705771" sldId="451"/>
            <ac:spMk id="5" creationId="{BB8F902D-63FB-6D83-470C-602728DB0B0D}"/>
          </ac:spMkLst>
        </pc:spChg>
        <pc:picChg chg="add mod ord">
          <ac:chgData name="Stijn Weijermars" userId="2933e1d2-70ff-47b3-ad61-d61e32fda646" providerId="ADAL" clId="{9994E93B-DBDE-4D16-BFEB-368E572A95C5}" dt="2022-12-13T13:04:59.875" v="225"/>
          <ac:picMkLst>
            <pc:docMk/>
            <pc:sldMk cId="1542705771" sldId="451"/>
            <ac:picMk id="8" creationId="{88B02804-E4B8-F769-FDBE-84FC2708463D}"/>
          </ac:picMkLst>
        </pc:picChg>
      </pc:sldChg>
      <pc:sldChg chg="addSp delSp modSp new mod">
        <pc:chgData name="Stijn Weijermars" userId="2933e1d2-70ff-47b3-ad61-d61e32fda646" providerId="ADAL" clId="{9994E93B-DBDE-4D16-BFEB-368E572A95C5}" dt="2022-12-13T13:04:42.200" v="224" actId="20577"/>
        <pc:sldMkLst>
          <pc:docMk/>
          <pc:sldMk cId="591745095" sldId="452"/>
        </pc:sldMkLst>
        <pc:spChg chg="mod">
          <ac:chgData name="Stijn Weijermars" userId="2933e1d2-70ff-47b3-ad61-d61e32fda646" providerId="ADAL" clId="{9994E93B-DBDE-4D16-BFEB-368E572A95C5}" dt="2022-12-13T13:04:42.200" v="224" actId="20577"/>
          <ac:spMkLst>
            <pc:docMk/>
            <pc:sldMk cId="591745095" sldId="452"/>
            <ac:spMk id="2" creationId="{CC59E90A-352C-6A44-8833-7FF166F830FA}"/>
          </ac:spMkLst>
        </pc:spChg>
        <pc:spChg chg="del">
          <ac:chgData name="Stijn Weijermars" userId="2933e1d2-70ff-47b3-ad61-d61e32fda646" providerId="ADAL" clId="{9994E93B-DBDE-4D16-BFEB-368E572A95C5}" dt="2022-12-13T13:04:21.420" v="208" actId="22"/>
          <ac:spMkLst>
            <pc:docMk/>
            <pc:sldMk cId="591745095" sldId="452"/>
            <ac:spMk id="3" creationId="{DD76D954-ECF1-5B51-AB0D-26200219D55A}"/>
          </ac:spMkLst>
        </pc:spChg>
        <pc:spChg chg="del">
          <ac:chgData name="Stijn Weijermars" userId="2933e1d2-70ff-47b3-ad61-d61e32fda646" providerId="ADAL" clId="{9994E93B-DBDE-4D16-BFEB-368E572A95C5}" dt="2022-12-13T13:04:33.184" v="213" actId="478"/>
          <ac:spMkLst>
            <pc:docMk/>
            <pc:sldMk cId="591745095" sldId="452"/>
            <ac:spMk id="5" creationId="{C9A628CF-9164-EA97-20D5-BF267576DBAC}"/>
          </ac:spMkLst>
        </pc:spChg>
        <pc:picChg chg="add mod ord">
          <ac:chgData name="Stijn Weijermars" userId="2933e1d2-70ff-47b3-ad61-d61e32fda646" providerId="ADAL" clId="{9994E93B-DBDE-4D16-BFEB-368E572A95C5}" dt="2022-12-13T13:04:28.457" v="212" actId="1076"/>
          <ac:picMkLst>
            <pc:docMk/>
            <pc:sldMk cId="591745095" sldId="452"/>
            <ac:picMk id="8" creationId="{A229F79D-0AAB-DA37-2C54-56519555BEEA}"/>
          </ac:picMkLst>
        </pc:picChg>
      </pc:sldChg>
      <pc:sldChg chg="addSp delSp modSp new mod ord">
        <pc:chgData name="Stijn Weijermars" userId="2933e1d2-70ff-47b3-ad61-d61e32fda646" providerId="ADAL" clId="{9994E93B-DBDE-4D16-BFEB-368E572A95C5}" dt="2022-12-13T15:22:34.912" v="1794" actId="1076"/>
        <pc:sldMkLst>
          <pc:docMk/>
          <pc:sldMk cId="1516005711" sldId="453"/>
        </pc:sldMkLst>
        <pc:spChg chg="mod">
          <ac:chgData name="Stijn Weijermars" userId="2933e1d2-70ff-47b3-ad61-d61e32fda646" providerId="ADAL" clId="{9994E93B-DBDE-4D16-BFEB-368E572A95C5}" dt="2022-12-13T15:14:42.234" v="1597" actId="20577"/>
          <ac:spMkLst>
            <pc:docMk/>
            <pc:sldMk cId="1516005711" sldId="453"/>
            <ac:spMk id="2" creationId="{37292345-32FE-C568-3B32-B651A71DA788}"/>
          </ac:spMkLst>
        </pc:spChg>
        <pc:spChg chg="del">
          <ac:chgData name="Stijn Weijermars" userId="2933e1d2-70ff-47b3-ad61-d61e32fda646" providerId="ADAL" clId="{9994E93B-DBDE-4D16-BFEB-368E572A95C5}" dt="2022-12-13T13:05:58.074" v="227" actId="22"/>
          <ac:spMkLst>
            <pc:docMk/>
            <pc:sldMk cId="1516005711" sldId="453"/>
            <ac:spMk id="3" creationId="{435EC1AD-EF80-52F1-0AF2-CC8DD3094376}"/>
          </ac:spMkLst>
        </pc:spChg>
        <pc:spChg chg="del">
          <ac:chgData name="Stijn Weijermars" userId="2933e1d2-70ff-47b3-ad61-d61e32fda646" providerId="ADAL" clId="{9994E93B-DBDE-4D16-BFEB-368E572A95C5}" dt="2022-12-13T13:06:03.417" v="229" actId="478"/>
          <ac:spMkLst>
            <pc:docMk/>
            <pc:sldMk cId="1516005711" sldId="453"/>
            <ac:spMk id="5" creationId="{C8AACCD2-FD5F-5CBD-9111-0AEBB72CBDD5}"/>
          </ac:spMkLst>
        </pc:spChg>
        <pc:spChg chg="add del mod">
          <ac:chgData name="Stijn Weijermars" userId="2933e1d2-70ff-47b3-ad61-d61e32fda646" providerId="ADAL" clId="{9994E93B-DBDE-4D16-BFEB-368E572A95C5}" dt="2022-12-13T15:22:05.327" v="1785" actId="478"/>
          <ac:spMkLst>
            <pc:docMk/>
            <pc:sldMk cId="1516005711" sldId="453"/>
            <ac:spMk id="15" creationId="{544B3FA9-128C-DEBB-3DA7-A9D2547D339B}"/>
          </ac:spMkLst>
        </pc:spChg>
        <pc:picChg chg="add del mod ord">
          <ac:chgData name="Stijn Weijermars" userId="2933e1d2-70ff-47b3-ad61-d61e32fda646" providerId="ADAL" clId="{9994E93B-DBDE-4D16-BFEB-368E572A95C5}" dt="2022-12-13T15:21:11.734" v="1776" actId="21"/>
          <ac:picMkLst>
            <pc:docMk/>
            <pc:sldMk cId="1516005711" sldId="453"/>
            <ac:picMk id="8" creationId="{E1D155A6-9463-3E2A-3923-FB04D152FD08}"/>
          </ac:picMkLst>
        </pc:picChg>
        <pc:picChg chg="add mod modCrop">
          <ac:chgData name="Stijn Weijermars" userId="2933e1d2-70ff-47b3-ad61-d61e32fda646" providerId="ADAL" clId="{9994E93B-DBDE-4D16-BFEB-368E572A95C5}" dt="2022-12-13T15:22:31.983" v="1793" actId="1076"/>
          <ac:picMkLst>
            <pc:docMk/>
            <pc:sldMk cId="1516005711" sldId="453"/>
            <ac:picMk id="10" creationId="{748CFD03-8457-419D-A81D-CD21BA603E00}"/>
          </ac:picMkLst>
        </pc:picChg>
        <pc:picChg chg="add del">
          <ac:chgData name="Stijn Weijermars" userId="2933e1d2-70ff-47b3-ad61-d61e32fda646" providerId="ADAL" clId="{9994E93B-DBDE-4D16-BFEB-368E572A95C5}" dt="2022-12-13T15:16:51.647" v="1599" actId="21"/>
          <ac:picMkLst>
            <pc:docMk/>
            <pc:sldMk cId="1516005711" sldId="453"/>
            <ac:picMk id="12" creationId="{FF28D8BD-CEFE-D362-5E02-751A586886CE}"/>
          </ac:picMkLst>
        </pc:picChg>
        <pc:picChg chg="add mod modCrop">
          <ac:chgData name="Stijn Weijermars" userId="2933e1d2-70ff-47b3-ad61-d61e32fda646" providerId="ADAL" clId="{9994E93B-DBDE-4D16-BFEB-368E572A95C5}" dt="2022-12-13T15:22:34.912" v="1794" actId="1076"/>
          <ac:picMkLst>
            <pc:docMk/>
            <pc:sldMk cId="1516005711" sldId="453"/>
            <ac:picMk id="13" creationId="{6ADA9AA5-7043-DDB4-1D89-28A76BEA86F4}"/>
          </ac:picMkLst>
        </pc:picChg>
      </pc:sldChg>
      <pc:sldChg chg="addSp delSp modSp new mod">
        <pc:chgData name="Stijn Weijermars" userId="2933e1d2-70ff-47b3-ad61-d61e32fda646" providerId="ADAL" clId="{9994E93B-DBDE-4D16-BFEB-368E572A95C5}" dt="2022-12-13T13:08:32.265" v="253" actId="1076"/>
        <pc:sldMkLst>
          <pc:docMk/>
          <pc:sldMk cId="2878753374" sldId="454"/>
        </pc:sldMkLst>
        <pc:spChg chg="mod">
          <ac:chgData name="Stijn Weijermars" userId="2933e1d2-70ff-47b3-ad61-d61e32fda646" providerId="ADAL" clId="{9994E93B-DBDE-4D16-BFEB-368E572A95C5}" dt="2022-12-13T13:07:37.202" v="246" actId="20577"/>
          <ac:spMkLst>
            <pc:docMk/>
            <pc:sldMk cId="2878753374" sldId="454"/>
            <ac:spMk id="2" creationId="{CF96674D-24A4-F8EE-3963-4B644E8F930E}"/>
          </ac:spMkLst>
        </pc:spChg>
        <pc:spChg chg="del">
          <ac:chgData name="Stijn Weijermars" userId="2933e1d2-70ff-47b3-ad61-d61e32fda646" providerId="ADAL" clId="{9994E93B-DBDE-4D16-BFEB-368E572A95C5}" dt="2022-12-13T13:06:44.608" v="231" actId="22"/>
          <ac:spMkLst>
            <pc:docMk/>
            <pc:sldMk cId="2878753374" sldId="454"/>
            <ac:spMk id="3" creationId="{47551587-90C9-0C9C-4251-1BA4BE6F65D8}"/>
          </ac:spMkLst>
        </pc:spChg>
        <pc:spChg chg="del">
          <ac:chgData name="Stijn Weijermars" userId="2933e1d2-70ff-47b3-ad61-d61e32fda646" providerId="ADAL" clId="{9994E93B-DBDE-4D16-BFEB-368E572A95C5}" dt="2022-12-13T13:07:43.340" v="248" actId="478"/>
          <ac:spMkLst>
            <pc:docMk/>
            <pc:sldMk cId="2878753374" sldId="454"/>
            <ac:spMk id="5" creationId="{BEECCFA3-C322-BDB8-7CB6-5B63468EA437}"/>
          </ac:spMkLst>
        </pc:spChg>
        <pc:picChg chg="add mod ord">
          <ac:chgData name="Stijn Weijermars" userId="2933e1d2-70ff-47b3-ad61-d61e32fda646" providerId="ADAL" clId="{9994E93B-DBDE-4D16-BFEB-368E572A95C5}" dt="2022-12-13T13:06:46.626" v="232" actId="1076"/>
          <ac:picMkLst>
            <pc:docMk/>
            <pc:sldMk cId="2878753374" sldId="454"/>
            <ac:picMk id="8" creationId="{36C8BFE4-FEF8-C118-2FBB-9771D8B5376B}"/>
          </ac:picMkLst>
        </pc:picChg>
        <pc:picChg chg="add mod">
          <ac:chgData name="Stijn Weijermars" userId="2933e1d2-70ff-47b3-ad61-d61e32fda646" providerId="ADAL" clId="{9994E93B-DBDE-4D16-BFEB-368E572A95C5}" dt="2022-12-13T13:08:32.265" v="253" actId="1076"/>
          <ac:picMkLst>
            <pc:docMk/>
            <pc:sldMk cId="2878753374" sldId="454"/>
            <ac:picMk id="10" creationId="{FCA270C2-1373-E6CF-FF01-733DB223F6A9}"/>
          </ac:picMkLst>
        </pc:picChg>
        <pc:picChg chg="add mod">
          <ac:chgData name="Stijn Weijermars" userId="2933e1d2-70ff-47b3-ad61-d61e32fda646" providerId="ADAL" clId="{9994E93B-DBDE-4D16-BFEB-368E572A95C5}" dt="2022-12-13T13:08:31.106" v="252" actId="1076"/>
          <ac:picMkLst>
            <pc:docMk/>
            <pc:sldMk cId="2878753374" sldId="454"/>
            <ac:picMk id="12" creationId="{E165DB0D-F2B4-763B-4B5F-78A1A8B429B7}"/>
          </ac:picMkLst>
        </pc:picChg>
      </pc:sldChg>
      <pc:sldChg chg="addSp delSp modSp new mod">
        <pc:chgData name="Stijn Weijermars" userId="2933e1d2-70ff-47b3-ad61-d61e32fda646" providerId="ADAL" clId="{9994E93B-DBDE-4D16-BFEB-368E572A95C5}" dt="2022-12-13T15:14:10.665" v="1555" actId="14100"/>
        <pc:sldMkLst>
          <pc:docMk/>
          <pc:sldMk cId="3007624896" sldId="455"/>
        </pc:sldMkLst>
        <pc:spChg chg="mod">
          <ac:chgData name="Stijn Weijermars" userId="2933e1d2-70ff-47b3-ad61-d61e32fda646" providerId="ADAL" clId="{9994E93B-DBDE-4D16-BFEB-368E572A95C5}" dt="2022-12-13T15:14:10.665" v="1555" actId="14100"/>
          <ac:spMkLst>
            <pc:docMk/>
            <pc:sldMk cId="3007624896" sldId="455"/>
            <ac:spMk id="2" creationId="{A0E934A4-533C-B7CD-02AD-BC74A153F294}"/>
          </ac:spMkLst>
        </pc:spChg>
        <pc:spChg chg="del">
          <ac:chgData name="Stijn Weijermars" userId="2933e1d2-70ff-47b3-ad61-d61e32fda646" providerId="ADAL" clId="{9994E93B-DBDE-4D16-BFEB-368E572A95C5}" dt="2022-12-13T13:38:09.178" v="255" actId="22"/>
          <ac:spMkLst>
            <pc:docMk/>
            <pc:sldMk cId="3007624896" sldId="455"/>
            <ac:spMk id="3" creationId="{1150F538-01C8-1D09-06A3-F3DC7992F62A}"/>
          </ac:spMkLst>
        </pc:spChg>
        <pc:spChg chg="del">
          <ac:chgData name="Stijn Weijermars" userId="2933e1d2-70ff-47b3-ad61-d61e32fda646" providerId="ADAL" clId="{9994E93B-DBDE-4D16-BFEB-368E572A95C5}" dt="2022-12-13T15:08:42.393" v="1234" actId="478"/>
          <ac:spMkLst>
            <pc:docMk/>
            <pc:sldMk cId="3007624896" sldId="455"/>
            <ac:spMk id="5" creationId="{BF32BC90-3BA4-CC7B-1545-78743F46EAF8}"/>
          </ac:spMkLst>
        </pc:spChg>
        <pc:picChg chg="add mod ord modCrop">
          <ac:chgData name="Stijn Weijermars" userId="2933e1d2-70ff-47b3-ad61-d61e32fda646" providerId="ADAL" clId="{9994E93B-DBDE-4D16-BFEB-368E572A95C5}" dt="2022-12-13T15:13:43.608" v="1490" actId="1076"/>
          <ac:picMkLst>
            <pc:docMk/>
            <pc:sldMk cId="3007624896" sldId="455"/>
            <ac:picMk id="8" creationId="{42CD61FA-5956-D579-5442-667AC6A9A230}"/>
          </ac:picMkLst>
        </pc:picChg>
        <pc:picChg chg="add mod modCrop">
          <ac:chgData name="Stijn Weijermars" userId="2933e1d2-70ff-47b3-ad61-d61e32fda646" providerId="ADAL" clId="{9994E93B-DBDE-4D16-BFEB-368E572A95C5}" dt="2022-12-13T13:40:22.808" v="265" actId="732"/>
          <ac:picMkLst>
            <pc:docMk/>
            <pc:sldMk cId="3007624896" sldId="455"/>
            <ac:picMk id="10" creationId="{DE998FD8-6E50-EF96-9BDF-C416AB5799E2}"/>
          </ac:picMkLst>
        </pc:picChg>
      </pc:sldChg>
      <pc:sldChg chg="addSp delSp modSp new mod">
        <pc:chgData name="Stijn Weijermars" userId="2933e1d2-70ff-47b3-ad61-d61e32fda646" providerId="ADAL" clId="{9994E93B-DBDE-4D16-BFEB-368E572A95C5}" dt="2022-12-13T15:26:46.532" v="2227" actId="1076"/>
        <pc:sldMkLst>
          <pc:docMk/>
          <pc:sldMk cId="2784957170" sldId="456"/>
        </pc:sldMkLst>
        <pc:spChg chg="mod">
          <ac:chgData name="Stijn Weijermars" userId="2933e1d2-70ff-47b3-ad61-d61e32fda646" providerId="ADAL" clId="{9994E93B-DBDE-4D16-BFEB-368E572A95C5}" dt="2022-12-13T13:52:17.472" v="283" actId="20577"/>
          <ac:spMkLst>
            <pc:docMk/>
            <pc:sldMk cId="2784957170" sldId="456"/>
            <ac:spMk id="2" creationId="{05ED7E6C-AEE4-17E7-06C9-D94E71A5E4D1}"/>
          </ac:spMkLst>
        </pc:spChg>
        <pc:spChg chg="mod">
          <ac:chgData name="Stijn Weijermars" userId="2933e1d2-70ff-47b3-ad61-d61e32fda646" providerId="ADAL" clId="{9994E93B-DBDE-4D16-BFEB-368E572A95C5}" dt="2022-12-13T15:26:33.709" v="2226" actId="20577"/>
          <ac:spMkLst>
            <pc:docMk/>
            <pc:sldMk cId="2784957170" sldId="456"/>
            <ac:spMk id="3" creationId="{8576A74C-999F-E4DD-4FA0-36D16CB5AD0F}"/>
          </ac:spMkLst>
        </pc:spChg>
        <pc:spChg chg="del">
          <ac:chgData name="Stijn Weijermars" userId="2933e1d2-70ff-47b3-ad61-d61e32fda646" providerId="ADAL" clId="{9994E93B-DBDE-4D16-BFEB-368E572A95C5}" dt="2022-12-13T15:21:19.792" v="1778" actId="478"/>
          <ac:spMkLst>
            <pc:docMk/>
            <pc:sldMk cId="2784957170" sldId="456"/>
            <ac:spMk id="5" creationId="{D522F671-9E55-1923-B2A2-172D4B6AD432}"/>
          </ac:spMkLst>
        </pc:spChg>
        <pc:picChg chg="add mod">
          <ac:chgData name="Stijn Weijermars" userId="2933e1d2-70ff-47b3-ad61-d61e32fda646" providerId="ADAL" clId="{9994E93B-DBDE-4D16-BFEB-368E572A95C5}" dt="2022-12-13T15:26:46.532" v="2227" actId="1076"/>
          <ac:picMkLst>
            <pc:docMk/>
            <pc:sldMk cId="2784957170" sldId="456"/>
            <ac:picMk id="7" creationId="{F4F4D0C3-B15B-1CF0-DC11-8EB8661F6FE1}"/>
          </ac:picMkLst>
        </pc:picChg>
      </pc:sldChg>
      <pc:sldChg chg="delSp modSp new mod">
        <pc:chgData name="Stijn Weijermars" userId="2933e1d2-70ff-47b3-ad61-d61e32fda646" providerId="ADAL" clId="{9994E93B-DBDE-4D16-BFEB-368E572A95C5}" dt="2022-12-13T15:21:25.567" v="1779" actId="478"/>
        <pc:sldMkLst>
          <pc:docMk/>
          <pc:sldMk cId="244736515" sldId="457"/>
        </pc:sldMkLst>
        <pc:spChg chg="mod">
          <ac:chgData name="Stijn Weijermars" userId="2933e1d2-70ff-47b3-ad61-d61e32fda646" providerId="ADAL" clId="{9994E93B-DBDE-4D16-BFEB-368E572A95C5}" dt="2022-12-13T14:08:03.201" v="1205" actId="20577"/>
          <ac:spMkLst>
            <pc:docMk/>
            <pc:sldMk cId="244736515" sldId="457"/>
            <ac:spMk id="3" creationId="{8041762D-7BE8-A319-7B52-087F5CE220B6}"/>
          </ac:spMkLst>
        </pc:spChg>
        <pc:spChg chg="del">
          <ac:chgData name="Stijn Weijermars" userId="2933e1d2-70ff-47b3-ad61-d61e32fda646" providerId="ADAL" clId="{9994E93B-DBDE-4D16-BFEB-368E572A95C5}" dt="2022-12-13T15:21:25.567" v="1779" actId="478"/>
          <ac:spMkLst>
            <pc:docMk/>
            <pc:sldMk cId="244736515" sldId="457"/>
            <ac:spMk id="5" creationId="{A8997F75-8DEC-0AE1-AEA1-F4C9FDA23484}"/>
          </ac:spMkLst>
        </pc:spChg>
      </pc:sldChg>
      <pc:sldChg chg="addSp delSp modSp new mod ord">
        <pc:chgData name="Stijn Weijermars" userId="2933e1d2-70ff-47b3-ad61-d61e32fda646" providerId="ADAL" clId="{9994E93B-DBDE-4D16-BFEB-368E572A95C5}" dt="2022-12-13T15:20:03.605" v="1771" actId="18131"/>
        <pc:sldMkLst>
          <pc:docMk/>
          <pc:sldMk cId="3701013297" sldId="458"/>
        </pc:sldMkLst>
        <pc:spChg chg="del">
          <ac:chgData name="Stijn Weijermars" userId="2933e1d2-70ff-47b3-ad61-d61e32fda646" providerId="ADAL" clId="{9994E93B-DBDE-4D16-BFEB-368E572A95C5}" dt="2022-12-13T15:19:07.868" v="1700" actId="478"/>
          <ac:spMkLst>
            <pc:docMk/>
            <pc:sldMk cId="3701013297" sldId="458"/>
            <ac:spMk id="2" creationId="{FA030B34-1593-7768-9E7C-3A3B676EC9D9}"/>
          </ac:spMkLst>
        </pc:spChg>
        <pc:spChg chg="del mod">
          <ac:chgData name="Stijn Weijermars" userId="2933e1d2-70ff-47b3-ad61-d61e32fda646" providerId="ADAL" clId="{9994E93B-DBDE-4D16-BFEB-368E572A95C5}" dt="2022-12-13T15:16:57.499" v="1601"/>
          <ac:spMkLst>
            <pc:docMk/>
            <pc:sldMk cId="3701013297" sldId="458"/>
            <ac:spMk id="3" creationId="{BD8949DF-596B-7423-6E60-1E0C6EFEEC9A}"/>
          </ac:spMkLst>
        </pc:spChg>
        <pc:spChg chg="del">
          <ac:chgData name="Stijn Weijermars" userId="2933e1d2-70ff-47b3-ad61-d61e32fda646" providerId="ADAL" clId="{9994E93B-DBDE-4D16-BFEB-368E572A95C5}" dt="2022-12-13T15:08:54.057" v="1235" actId="478"/>
          <ac:spMkLst>
            <pc:docMk/>
            <pc:sldMk cId="3701013297" sldId="458"/>
            <ac:spMk id="5" creationId="{1F5996B2-5F6A-3D40-86F6-6EA16756FE97}"/>
          </ac:spMkLst>
        </pc:spChg>
        <pc:picChg chg="add del mod">
          <ac:chgData name="Stijn Weijermars" userId="2933e1d2-70ff-47b3-ad61-d61e32fda646" providerId="ADAL" clId="{9994E93B-DBDE-4D16-BFEB-368E572A95C5}" dt="2022-12-13T15:16:55.110" v="1600" actId="478"/>
          <ac:picMkLst>
            <pc:docMk/>
            <pc:sldMk cId="3701013297" sldId="458"/>
            <ac:picMk id="8" creationId="{9180684B-159B-ACE2-5680-C5568BC6329F}"/>
          </ac:picMkLst>
        </pc:picChg>
        <pc:picChg chg="add mod ord modCrop">
          <ac:chgData name="Stijn Weijermars" userId="2933e1d2-70ff-47b3-ad61-d61e32fda646" providerId="ADAL" clId="{9994E93B-DBDE-4D16-BFEB-368E572A95C5}" dt="2022-12-13T15:20:03.605" v="1771" actId="18131"/>
          <ac:picMkLst>
            <pc:docMk/>
            <pc:sldMk cId="3701013297" sldId="458"/>
            <ac:picMk id="9" creationId="{B348E6D7-13B6-9124-A391-AD5003ACFAA7}"/>
          </ac:picMkLst>
        </pc:picChg>
        <pc:picChg chg="add mod modCrop">
          <ac:chgData name="Stijn Weijermars" userId="2933e1d2-70ff-47b3-ad61-d61e32fda646" providerId="ADAL" clId="{9994E93B-DBDE-4D16-BFEB-368E572A95C5}" dt="2022-12-13T15:19:29.267" v="1769" actId="1037"/>
          <ac:picMkLst>
            <pc:docMk/>
            <pc:sldMk cId="3701013297" sldId="458"/>
            <ac:picMk id="11" creationId="{154364EB-D9D9-C2DA-FD73-FC35F3D9C7CB}"/>
          </ac:picMkLst>
        </pc:picChg>
      </pc:sldChg>
      <pc:sldChg chg="delSp modSp new mod">
        <pc:chgData name="Stijn Weijermars" userId="2933e1d2-70ff-47b3-ad61-d61e32fda646" providerId="ADAL" clId="{9994E93B-DBDE-4D16-BFEB-368E572A95C5}" dt="2022-12-13T15:21:32.037" v="1780" actId="478"/>
        <pc:sldMkLst>
          <pc:docMk/>
          <pc:sldMk cId="425648949" sldId="459"/>
        </pc:sldMkLst>
        <pc:spChg chg="mod">
          <ac:chgData name="Stijn Weijermars" userId="2933e1d2-70ff-47b3-ad61-d61e32fda646" providerId="ADAL" clId="{9994E93B-DBDE-4D16-BFEB-368E572A95C5}" dt="2022-12-13T15:10:19.960" v="1285" actId="20577"/>
          <ac:spMkLst>
            <pc:docMk/>
            <pc:sldMk cId="425648949" sldId="459"/>
            <ac:spMk id="2" creationId="{F3448DCB-FCC8-8087-B768-4CB566D0839C}"/>
          </ac:spMkLst>
        </pc:spChg>
        <pc:spChg chg="mod">
          <ac:chgData name="Stijn Weijermars" userId="2933e1d2-70ff-47b3-ad61-d61e32fda646" providerId="ADAL" clId="{9994E93B-DBDE-4D16-BFEB-368E572A95C5}" dt="2022-12-13T15:12:59.731" v="1487" actId="20577"/>
          <ac:spMkLst>
            <pc:docMk/>
            <pc:sldMk cId="425648949" sldId="459"/>
            <ac:spMk id="3" creationId="{2C030175-3760-AC8E-368B-551B31226CA9}"/>
          </ac:spMkLst>
        </pc:spChg>
        <pc:spChg chg="del">
          <ac:chgData name="Stijn Weijermars" userId="2933e1d2-70ff-47b3-ad61-d61e32fda646" providerId="ADAL" clId="{9994E93B-DBDE-4D16-BFEB-368E572A95C5}" dt="2022-12-13T15:21:32.037" v="1780" actId="478"/>
          <ac:spMkLst>
            <pc:docMk/>
            <pc:sldMk cId="425648949" sldId="459"/>
            <ac:spMk id="5" creationId="{03CE1A85-30BE-33EF-F7EC-64AA3C29625A}"/>
          </ac:spMkLst>
        </pc:spChg>
      </pc:sldChg>
      <pc:sldChg chg="delSp modSp new mod">
        <pc:chgData name="Stijn Weijermars" userId="2933e1d2-70ff-47b3-ad61-d61e32fda646" providerId="ADAL" clId="{9994E93B-DBDE-4D16-BFEB-368E572A95C5}" dt="2022-12-13T15:53:10.914" v="2755" actId="404"/>
        <pc:sldMkLst>
          <pc:docMk/>
          <pc:sldMk cId="1017795775" sldId="460"/>
        </pc:sldMkLst>
        <pc:spChg chg="mod">
          <ac:chgData name="Stijn Weijermars" userId="2933e1d2-70ff-47b3-ad61-d61e32fda646" providerId="ADAL" clId="{9994E93B-DBDE-4D16-BFEB-368E572A95C5}" dt="2022-12-13T15:46:52.390" v="2281" actId="20577"/>
          <ac:spMkLst>
            <pc:docMk/>
            <pc:sldMk cId="1017795775" sldId="460"/>
            <ac:spMk id="2" creationId="{6A27F930-DAB9-9B9A-8400-8122E2AF693C}"/>
          </ac:spMkLst>
        </pc:spChg>
        <pc:spChg chg="mod">
          <ac:chgData name="Stijn Weijermars" userId="2933e1d2-70ff-47b3-ad61-d61e32fda646" providerId="ADAL" clId="{9994E93B-DBDE-4D16-BFEB-368E572A95C5}" dt="2022-12-13T15:53:10.914" v="2755" actId="404"/>
          <ac:spMkLst>
            <pc:docMk/>
            <pc:sldMk cId="1017795775" sldId="460"/>
            <ac:spMk id="3" creationId="{2323A315-97BA-624C-4B35-22CFDCF2FD9F}"/>
          </ac:spMkLst>
        </pc:spChg>
        <pc:spChg chg="del">
          <ac:chgData name="Stijn Weijermars" userId="2933e1d2-70ff-47b3-ad61-d61e32fda646" providerId="ADAL" clId="{9994E93B-DBDE-4D16-BFEB-368E572A95C5}" dt="2022-12-13T15:51:45.312" v="2748" actId="478"/>
          <ac:spMkLst>
            <pc:docMk/>
            <pc:sldMk cId="1017795775" sldId="460"/>
            <ac:spMk id="5" creationId="{418D6C40-52F4-AA31-B6F2-5EDE06A087FC}"/>
          </ac:spMkLst>
        </pc:spChg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838258813" sldId="461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610619885" sldId="462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4039660218" sldId="463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2184227652" sldId="464"/>
        </pc:sldMkLst>
      </pc:sldChg>
      <pc:sldChg chg="del delDesignElem">
        <pc:chgData name="Stijn Weijermars" userId="2933e1d2-70ff-47b3-ad61-d61e32fda646" providerId="ADAL" clId="{9994E93B-DBDE-4D16-BFEB-368E572A95C5}" dt="2022-12-14T10:36:51.094" v="2817" actId="2696"/>
        <pc:sldMkLst>
          <pc:docMk/>
          <pc:sldMk cId="1073719460" sldId="465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1816694726" sldId="466"/>
        </pc:sldMkLst>
      </pc:sldChg>
      <pc:sldChg chg="del delDesignElem">
        <pc:chgData name="Stijn Weijermars" userId="2933e1d2-70ff-47b3-ad61-d61e32fda646" providerId="ADAL" clId="{9994E93B-DBDE-4D16-BFEB-368E572A95C5}" dt="2022-12-14T10:36:51.094" v="2817" actId="2696"/>
        <pc:sldMkLst>
          <pc:docMk/>
          <pc:sldMk cId="480935442" sldId="467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3512894447" sldId="468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3789446286" sldId="469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2624429175" sldId="470"/>
        </pc:sldMkLst>
      </pc:sldChg>
      <pc:sldChg chg="del">
        <pc:chgData name="Stijn Weijermars" userId="2933e1d2-70ff-47b3-ad61-d61e32fda646" providerId="ADAL" clId="{9994E93B-DBDE-4D16-BFEB-368E572A95C5}" dt="2022-12-14T10:36:51.094" v="2817" actId="2696"/>
        <pc:sldMkLst>
          <pc:docMk/>
          <pc:sldMk cId="1445645823" sldId="471"/>
        </pc:sldMkLst>
      </pc:sldChg>
      <pc:sldChg chg="modSp del mod delDesignElem">
        <pc:chgData name="Stijn Weijermars" userId="2933e1d2-70ff-47b3-ad61-d61e32fda646" providerId="ADAL" clId="{9994E93B-DBDE-4D16-BFEB-368E572A95C5}" dt="2022-12-14T10:36:51.094" v="2817" actId="2696"/>
        <pc:sldMkLst>
          <pc:docMk/>
          <pc:sldMk cId="1806002149" sldId="472"/>
        </pc:sldMkLst>
        <pc:spChg chg="mod">
          <ac:chgData name="Stijn Weijermars" userId="2933e1d2-70ff-47b3-ad61-d61e32fda646" providerId="ADAL" clId="{9994E93B-DBDE-4D16-BFEB-368E572A95C5}" dt="2022-12-14T10:17:43.624" v="2816" actId="27636"/>
          <ac:spMkLst>
            <pc:docMk/>
            <pc:sldMk cId="1806002149" sldId="472"/>
            <ac:spMk id="2" creationId="{DD14B200-0A51-B658-4066-6089D9714B1C}"/>
          </ac:spMkLst>
        </pc:spChg>
      </pc:sldChg>
      <pc:sldMasterChg chg="delSldLayout">
        <pc:chgData name="Stijn Weijermars" userId="2933e1d2-70ff-47b3-ad61-d61e32fda646" providerId="ADAL" clId="{9994E93B-DBDE-4D16-BFEB-368E572A95C5}" dt="2022-12-14T10:36:51.094" v="2817" actId="2696"/>
        <pc:sldMasterMkLst>
          <pc:docMk/>
          <pc:sldMasterMk cId="3796236846" sldId="2147483648"/>
        </pc:sldMasterMkLst>
        <pc:sldLayoutChg chg="del">
          <pc:chgData name="Stijn Weijermars" userId="2933e1d2-70ff-47b3-ad61-d61e32fda646" providerId="ADAL" clId="{9994E93B-DBDE-4D16-BFEB-368E572A95C5}" dt="2022-12-13T12:47:43.594" v="13" actId="47"/>
          <pc:sldLayoutMkLst>
            <pc:docMk/>
            <pc:sldMasterMk cId="3796236846" sldId="2147483648"/>
            <pc:sldLayoutMk cId="1693601142" sldId="2147483690"/>
          </pc:sldLayoutMkLst>
        </pc:sldLayoutChg>
        <pc:sldLayoutChg chg="del">
          <pc:chgData name="Stijn Weijermars" userId="2933e1d2-70ff-47b3-ad61-d61e32fda646" providerId="ADAL" clId="{9994E93B-DBDE-4D16-BFEB-368E572A95C5}" dt="2022-12-14T10:36:51.094" v="2817" actId="2696"/>
          <pc:sldLayoutMkLst>
            <pc:docMk/>
            <pc:sldMasterMk cId="3796236846" sldId="2147483648"/>
            <pc:sldLayoutMk cId="1693601142" sldId="2147483691"/>
          </pc:sldLayoutMkLst>
        </pc:sldLayoutChg>
        <pc:sldLayoutChg chg="del">
          <pc:chgData name="Stijn Weijermars" userId="2933e1d2-70ff-47b3-ad61-d61e32fda646" providerId="ADAL" clId="{9994E93B-DBDE-4D16-BFEB-368E572A95C5}" dt="2022-12-14T10:36:51.094" v="2817" actId="2696"/>
          <pc:sldLayoutMkLst>
            <pc:docMk/>
            <pc:sldMasterMk cId="3796236846" sldId="2147483648"/>
            <pc:sldLayoutMk cId="741436864" sldId="214748369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14-12-2022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14-12-2022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14-12-2022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14-12-2022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14-12-2022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14-12-2022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aqi.info/#/c/51.529/5.157/10.7z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aps.nrc.nl/hitte-eilanden/hitte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/>
              <a:t>Water &amp; Energie De wereld en ik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r>
              <a:rPr lang="nl-NL"/>
              <a:t>14-12-2022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/>
              <a:t>IBS De wereld en ik </a:t>
            </a:r>
          </a:p>
          <a:p>
            <a:r>
              <a:rPr lang="nl-NL"/>
              <a:t>Les 4 Hitte in de stad</a:t>
            </a:r>
            <a:endParaRPr lang="nl-NL">
              <a:cs typeface="Arial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/>
          <a:lstStyle/>
          <a:p>
            <a:r>
              <a:rPr lang="nl-NL" sz="5400"/>
              <a:t>Naar veerkrachtige steden 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79B9F-1DE1-7BE5-1544-D8C1EE83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Smogvorming </a:t>
            </a:r>
          </a:p>
        </p:txBody>
      </p:sp>
      <p:pic>
        <p:nvPicPr>
          <p:cNvPr id="8" name="Tijdelijke aanduiding voor inhoud 7">
            <a:hlinkClick r:id="rId2"/>
            <a:extLst>
              <a:ext uri="{FF2B5EF4-FFF2-40B4-BE49-F238E27FC236}">
                <a16:creationId xmlns:a16="http://schemas.microsoft.com/office/drawing/2014/main" id="{88B02804-E4B8-F769-FDBE-84FC27084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475" y="1750121"/>
            <a:ext cx="11449050" cy="4338833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E402DD-5D56-69C3-DB17-E7DE1996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DB4B2E-30BF-D56B-47E4-2D515A12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4270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9E90A-352C-6A44-8833-7FF166F8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Smogvorming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229F79D-0AAB-DA37-2C54-56519555B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762" y="1780936"/>
            <a:ext cx="6861114" cy="4135841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0EE81E-AA55-F944-2E28-0D73BD66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DB4C22-FBF2-567D-C456-1F7D0F67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9174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E69D8-16B7-2B85-1B76-2870EC1C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koelende effect van groen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3E6567C-ADD4-2112-182B-B128D38D4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756" y="1410048"/>
            <a:ext cx="3047756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8C077A-165E-F2C6-C341-4B35CB7D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E7B12C-9004-F090-94C2-17D2751D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12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C19638B-B8C1-2402-758C-728D9E62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75" y="1524369"/>
            <a:ext cx="3819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61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6674D-24A4-F8EE-3963-4B644E8F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Groendaken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36C8BFE4-FEF8-C118-2FBB-9771D8B53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1747" y="1579952"/>
            <a:ext cx="4286406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D5376C-1AF4-003B-CCAC-8D7117BE3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841411-FC9D-19F4-4FB8-93A3CB28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13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A270C2-1373-E6CF-FF01-733DB223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20" y="1560493"/>
            <a:ext cx="2553745" cy="222925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165DB0D-F2B4-763B-4B5F-78A1A8B4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5" y="3813415"/>
            <a:ext cx="4973664" cy="21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3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48DCB-FCC8-8087-B768-4CB566D0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Positieve effecten groendaken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030175-3760-AC8E-368B-551B31226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Wateropgave (sponswerking)</a:t>
            </a:r>
          </a:p>
          <a:p>
            <a:r>
              <a:rPr lang="nl-NL"/>
              <a:t>Tegengaan hittestress</a:t>
            </a:r>
          </a:p>
          <a:p>
            <a:r>
              <a:rPr lang="nl-NL"/>
              <a:t>Biodiversiteit</a:t>
            </a:r>
          </a:p>
          <a:p>
            <a:r>
              <a:rPr lang="nl-NL"/>
              <a:t>Luchtkwaliteit (afvangen fijnstof en </a:t>
            </a:r>
            <a:r>
              <a:rPr lang="nl-NL" err="1"/>
              <a:t>Nox</a:t>
            </a:r>
            <a:r>
              <a:rPr lang="nl-NL"/>
              <a:t>)</a:t>
            </a:r>
          </a:p>
          <a:p>
            <a:r>
              <a:rPr lang="nl-NL"/>
              <a:t>Mitigatie (minder koeling binnen nodig)</a:t>
            </a:r>
          </a:p>
          <a:p>
            <a:r>
              <a:rPr lang="nl-NL"/>
              <a:t>Geluidsisolatie</a:t>
            </a:r>
          </a:p>
          <a:p>
            <a:r>
              <a:rPr lang="nl-NL"/>
              <a:t>Belevingswaarde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AD6676-42DD-583A-0E39-E52B50FA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B53D4E-1258-02FC-232F-D56E1046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2564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934A4-533C-B7CD-02AD-BC74A153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88658" cy="1160403"/>
          </a:xfrm>
        </p:spPr>
        <p:txBody>
          <a:bodyPr/>
          <a:lstStyle/>
          <a:p>
            <a:r>
              <a:rPr lang="nl-NL"/>
              <a:t>Gevelbeplanting &amp; water(elementen)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42CD61FA-5956-D579-5442-667AC6A9A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09"/>
          <a:stretch/>
        </p:blipFill>
        <p:spPr>
          <a:xfrm>
            <a:off x="1078860" y="1754129"/>
            <a:ext cx="3711416" cy="4870999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B5EFC2-E5D5-EB99-E58D-2A8D54AF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6B9A22-3487-AA31-8906-20029EAC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15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E998FD8-6E50-EF96-9BDF-C416AB579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30"/>
          <a:stretch/>
        </p:blipFill>
        <p:spPr>
          <a:xfrm>
            <a:off x="5566870" y="1754129"/>
            <a:ext cx="6391275" cy="36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24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92345-32FE-C568-3B32-B651A71D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 ventilatienetwerk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BFD400-DBD7-07B9-1249-ABEA3FA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31E642-555E-2204-7116-EA13D513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16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48CFD03-8457-419D-A81D-CD21BA603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51"/>
          <a:stretch/>
        </p:blipFill>
        <p:spPr>
          <a:xfrm>
            <a:off x="6217294" y="1750893"/>
            <a:ext cx="4548491" cy="352358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DA9AA5-7043-DDB4-1D89-28A76BEA8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16"/>
          <a:stretch/>
        </p:blipFill>
        <p:spPr>
          <a:xfrm>
            <a:off x="1064909" y="1674693"/>
            <a:ext cx="4548491" cy="42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0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86D217-D1E9-C230-23B6-6F054F9F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88A92-2756-E4D8-30F3-83A5A795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17</a:t>
            </a:fld>
            <a:endParaRPr lang="nl-NL" noProof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4364EB-D9D9-C2DA-FD73-FC35F3D9C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3"/>
          <a:stretch/>
        </p:blipFill>
        <p:spPr>
          <a:xfrm>
            <a:off x="3774397" y="1913152"/>
            <a:ext cx="8579415" cy="4211195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348E6D7-13B6-9124-A391-AD5003ACF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761"/>
          <a:stretch/>
        </p:blipFill>
        <p:spPr>
          <a:xfrm>
            <a:off x="-206239" y="1898707"/>
            <a:ext cx="4074181" cy="42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1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7F930-DAB9-9B9A-8400-8122E2AF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23A315-97BA-624C-4B35-22CFDCF2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8435975" cy="4419599"/>
          </a:xfrm>
        </p:spPr>
        <p:txBody>
          <a:bodyPr/>
          <a:lstStyle/>
          <a:p>
            <a:r>
              <a:rPr lang="nl-NL" sz="2000" b="1"/>
              <a:t>Zoek vijf afbeeldingen van de het mooiste voorbeelden van aanpak van de hitte in de stad.</a:t>
            </a:r>
          </a:p>
          <a:p>
            <a:r>
              <a:rPr lang="nl-NL" sz="2000" b="1"/>
              <a:t>Maak er één PP-slide van</a:t>
            </a:r>
          </a:p>
          <a:p>
            <a:r>
              <a:rPr lang="nl-NL" sz="2000" b="1"/>
              <a:t>Stuur deze naar Stijn via teams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8D526B-E1F6-F741-DC4A-13FBCA07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F6F451-C282-DEF2-E17A-93747F3F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01779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99222F3-43CF-DB09-1F08-58DF77B23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6504753" y="1256862"/>
            <a:ext cx="4594167" cy="43442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Klimaattrends en effecten op onze </a:t>
            </a:r>
            <a:r>
              <a:rPr lang="nl-NL">
                <a:solidFill>
                  <a:srgbClr val="FF0000"/>
                </a:solidFill>
              </a:rPr>
              <a:t>stad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Trends:</a:t>
            </a:r>
          </a:p>
          <a:p>
            <a:r>
              <a:rPr lang="nl-NL"/>
              <a:t>Het wordt warmer;</a:t>
            </a:r>
          </a:p>
          <a:p>
            <a:r>
              <a:rPr lang="nl-NL"/>
              <a:t>Het wordt natter;</a:t>
            </a:r>
          </a:p>
          <a:p>
            <a:r>
              <a:rPr lang="nl-NL"/>
              <a:t>Het wordt droger;</a:t>
            </a:r>
          </a:p>
          <a:p>
            <a:r>
              <a:rPr lang="nl-NL"/>
              <a:t>De zeespiegel stijgt;</a:t>
            </a:r>
          </a:p>
          <a:p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AC07C44-010A-7CAC-6D8E-1563CFC77EF4}"/>
              </a:ext>
            </a:extLst>
          </p:cNvPr>
          <p:cNvSpPr/>
          <p:nvPr/>
        </p:nvSpPr>
        <p:spPr>
          <a:xfrm>
            <a:off x="8801837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F4723F0-6837-382E-E1B6-C6CFF695FFED}"/>
              </a:ext>
            </a:extLst>
          </p:cNvPr>
          <p:cNvSpPr/>
          <p:nvPr/>
        </p:nvSpPr>
        <p:spPr>
          <a:xfrm>
            <a:off x="7697675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29412C9-A9EE-25F8-47A8-AAE21A2B545D}"/>
              </a:ext>
            </a:extLst>
          </p:cNvPr>
          <p:cNvSpPr/>
          <p:nvPr/>
        </p:nvSpPr>
        <p:spPr>
          <a:xfrm>
            <a:off x="7697675" y="3336685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5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10FDB-3D1A-4B26-8E7C-DEE69287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Naar veerkrachtige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7DF01C-C5CA-3B90-26F9-8AE9BACFE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Om steden in de toekomst leefbaar te houden wordt gezocht naar vernieuwende manieren om steden veerkrachtiger te maken. </a:t>
            </a:r>
          </a:p>
          <a:p>
            <a:endParaRPr lang="nl-NL"/>
          </a:p>
          <a:p>
            <a:r>
              <a:rPr lang="nl-NL"/>
              <a:t>Integrale oplossingen het meest kansrijk: Groenblauwe netwerken</a:t>
            </a:r>
          </a:p>
          <a:p>
            <a:endParaRPr lang="nl-NL"/>
          </a:p>
          <a:p>
            <a:r>
              <a:rPr lang="nl-NL"/>
              <a:t>Met groenblauwe stedenbouw worden zeven thema’s aangepakt;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Klimaatadaptatie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Verzachten hittestress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biodiversiteit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Voedselproductie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luchtkwaliteit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Duurzame energieproductie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 err="1"/>
              <a:t>Leefkwaliteit</a:t>
            </a:r>
            <a:endParaRPr lang="nl-NL"/>
          </a:p>
          <a:p>
            <a:pPr lvl="1"/>
            <a:endParaRPr lang="nl-NL"/>
          </a:p>
          <a:p>
            <a:pPr lvl="1"/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B5988F-E548-3200-66BC-C424A405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35FAE3-2B77-01C8-0C33-475BCF5E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3</a:t>
            </a:fld>
            <a:endParaRPr lang="nl-NL" noProof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7E895EA-49F8-EC7F-26D7-22BA0031A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7842200" y="3291747"/>
            <a:ext cx="3000814" cy="283759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FFA226EA-FF30-E791-4BE0-E59DAFBA59CA}"/>
              </a:ext>
            </a:extLst>
          </p:cNvPr>
          <p:cNvSpPr/>
          <p:nvPr/>
        </p:nvSpPr>
        <p:spPr>
          <a:xfrm>
            <a:off x="8447876" y="333313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0C6BA8A-172F-B1DD-8999-ECCF647DB874}"/>
              </a:ext>
            </a:extLst>
          </p:cNvPr>
          <p:cNvSpPr/>
          <p:nvPr/>
        </p:nvSpPr>
        <p:spPr>
          <a:xfrm>
            <a:off x="8016240" y="458281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72FB8AB-A9AB-1575-F8E0-2C41344C8D68}"/>
              </a:ext>
            </a:extLst>
          </p:cNvPr>
          <p:cNvSpPr/>
          <p:nvPr/>
        </p:nvSpPr>
        <p:spPr>
          <a:xfrm>
            <a:off x="9696581" y="3332972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167C4ED-F825-133E-18BC-B1AC62ABE57E}"/>
              </a:ext>
            </a:extLst>
          </p:cNvPr>
          <p:cNvSpPr/>
          <p:nvPr/>
        </p:nvSpPr>
        <p:spPr>
          <a:xfrm>
            <a:off x="9696581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2A8E368A-E59D-64FD-D94D-7CE058755A73}"/>
              </a:ext>
            </a:extLst>
          </p:cNvPr>
          <p:cNvSpPr/>
          <p:nvPr/>
        </p:nvSpPr>
        <p:spPr>
          <a:xfrm>
            <a:off x="9085006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32F35EE-1FB6-D5E0-3146-5DF21C7482B2}"/>
              </a:ext>
            </a:extLst>
          </p:cNvPr>
          <p:cNvSpPr/>
          <p:nvPr/>
        </p:nvSpPr>
        <p:spPr>
          <a:xfrm>
            <a:off x="10075115" y="3964203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4AE530D-FA3C-DF7A-319E-94E91D933131}"/>
              </a:ext>
            </a:extLst>
          </p:cNvPr>
          <p:cNvSpPr/>
          <p:nvPr/>
        </p:nvSpPr>
        <p:spPr>
          <a:xfrm>
            <a:off x="10075115" y="4592264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66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499849C9-F9FE-1206-BA63-C2A940FB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40" y="1735481"/>
            <a:ext cx="4835546" cy="23767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1DD004-59F4-7758-2C90-B548C96E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Wateropgave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43DF9-3AC5-080B-84FF-608ACCD29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6359689" cy="4419599"/>
          </a:xfrm>
        </p:spPr>
        <p:txBody>
          <a:bodyPr/>
          <a:lstStyle/>
          <a:p>
            <a:r>
              <a:rPr lang="nl-NL"/>
              <a:t>Doelstelling waterhuishouding in de stad:</a:t>
            </a:r>
          </a:p>
          <a:p>
            <a:pPr lvl="1"/>
            <a:r>
              <a:rPr lang="nl-NL"/>
              <a:t>Geen schade bij piekbuien </a:t>
            </a:r>
          </a:p>
          <a:p>
            <a:pPr lvl="1"/>
            <a:r>
              <a:rPr lang="nl-NL"/>
              <a:t>Geen problemen bij (aanhoudende) droogte</a:t>
            </a:r>
          </a:p>
          <a:p>
            <a:pPr lvl="1"/>
            <a:r>
              <a:rPr lang="nl-NL"/>
              <a:t>Stad voorzien van schoon drinkwater en verwerking afvalwater</a:t>
            </a:r>
          </a:p>
          <a:p>
            <a:pPr lvl="1"/>
            <a:endParaRPr lang="nl-NL"/>
          </a:p>
          <a:p>
            <a:r>
              <a:rPr lang="nl-NL"/>
              <a:t>Huidige stedelijke waterbalans is kwetsbaar en kunstmatig, door klimaatverandering raakt de stedelijke klimaathuishouding verder uit balans.</a:t>
            </a:r>
          </a:p>
          <a:p>
            <a:pPr marL="216000" lvl="1" indent="0">
              <a:buNone/>
            </a:pPr>
            <a:r>
              <a:rPr lang="nl-NL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E49E82-E08D-CE78-7435-B7588A3F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4088B1-59A3-F863-CD0A-88580D93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4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FA9D24C-03A3-06DF-0C96-DD9AB8B8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7" y="4297039"/>
            <a:ext cx="3847726" cy="2139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BCC403E-E7DF-D8FA-6893-783F061D823C}"/>
              </a:ext>
            </a:extLst>
          </p:cNvPr>
          <p:cNvSpPr txBox="1"/>
          <p:nvPr/>
        </p:nvSpPr>
        <p:spPr>
          <a:xfrm>
            <a:off x="892334" y="4297039"/>
            <a:ext cx="316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Watersysteem/hydrologische waterkringloop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AB3C46-C9FA-1C18-9AA3-119D7E6F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530" y="4690696"/>
            <a:ext cx="4770792" cy="209723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7DA7E5A-80E9-2242-94A5-8EBF6AF93AE1}"/>
              </a:ext>
            </a:extLst>
          </p:cNvPr>
          <p:cNvSpPr txBox="1"/>
          <p:nvPr/>
        </p:nvSpPr>
        <p:spPr>
          <a:xfrm>
            <a:off x="7445534" y="4021174"/>
            <a:ext cx="31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Stedelijke  waterkringloop</a:t>
            </a:r>
          </a:p>
        </p:txBody>
      </p:sp>
    </p:spTree>
    <p:extLst>
      <p:ext uri="{BB962C8B-B14F-4D97-AF65-F5344CB8AC3E}">
        <p14:creationId xmlns:p14="http://schemas.microsoft.com/office/powerpoint/2010/main" val="327507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Groenblauwe netwerken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Invulling aan de hand van de volgende onderwerpen:</a:t>
            </a:r>
          </a:p>
          <a:p>
            <a:endParaRPr lang="nl-NL"/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Wateropgave </a:t>
            </a:r>
          </a:p>
          <a:p>
            <a:r>
              <a:rPr lang="nl-NL"/>
              <a:t>Hitte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Biodiversiteit 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Stadslandbouw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Luchtkwaliteit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Energie</a:t>
            </a:r>
          </a:p>
          <a:p>
            <a:r>
              <a:rPr lang="nl-NL">
                <a:solidFill>
                  <a:schemeClr val="tx1">
                    <a:lumMod val="25000"/>
                    <a:lumOff val="75000"/>
                  </a:schemeClr>
                </a:solidFill>
              </a:rPr>
              <a:t>Sociaal-maatschappelijke en economische waarde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5671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48935-4C8E-5279-6094-8DA8EC842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01DC8E-5049-91FE-8C9B-362C9FC7B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C2E584-D3B6-4FDF-D5A2-F4354F16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85A31A-671B-4DFB-A851-D17C8D1A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C1AC76-48F6-109D-58A8-0E9665F9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6</a:t>
            </a:fld>
            <a:endParaRPr lang="nl-NL" noProof="0"/>
          </a:p>
        </p:txBody>
      </p:sp>
      <p:pic>
        <p:nvPicPr>
          <p:cNvPr id="8" name="Afbeelding 7">
            <a:hlinkClick r:id="rId2"/>
            <a:extLst>
              <a:ext uri="{FF2B5EF4-FFF2-40B4-BE49-F238E27FC236}">
                <a16:creationId xmlns:a16="http://schemas.microsoft.com/office/drawing/2014/main" id="{6F1987F8-19B8-32D5-1D3D-48574B61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695" y="-6743"/>
            <a:ext cx="12740640" cy="68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27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31A18A-0FFE-5652-8C7E-7AE6E12F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Hitte in de stad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0DE2F521-78EE-F9DB-17FD-1B2219193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276" y="1739235"/>
            <a:ext cx="5889950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301839-E46D-E092-0EBB-613B0209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4EF413-A5ED-9C84-367A-13F34C05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7</a:t>
            </a:fld>
            <a:endParaRPr lang="nl-NL" noProof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BBCBBA-E808-2010-03CC-C1757E786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370" y="2046318"/>
            <a:ext cx="4309920" cy="205623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AA7DA42-43D2-EB8E-B96F-76B533443035}"/>
              </a:ext>
            </a:extLst>
          </p:cNvPr>
          <p:cNvSpPr txBox="1"/>
          <p:nvPr/>
        </p:nvSpPr>
        <p:spPr>
          <a:xfrm rot="19912817">
            <a:off x="1693115" y="1350952"/>
            <a:ext cx="362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Surface Urban Heat </a:t>
            </a:r>
            <a:r>
              <a:rPr lang="nl-NL" err="1"/>
              <a:t>Islands</a:t>
            </a:r>
            <a:endParaRPr lang="nl-NL"/>
          </a:p>
          <a:p>
            <a:r>
              <a:rPr lang="nl-NL"/>
              <a:t>(</a:t>
            </a:r>
            <a:r>
              <a:rPr lang="nl-NL" err="1"/>
              <a:t>Atmosperic</a:t>
            </a:r>
            <a:r>
              <a:rPr lang="nl-NL"/>
              <a:t>) Urban Heat </a:t>
            </a:r>
            <a:r>
              <a:rPr lang="nl-NL" err="1"/>
              <a:t>Islands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86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D7E6C-AEE4-17E7-06C9-D94E71A5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Opdracht: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6A74C-999F-E4DD-4FA0-36D16CB5A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6537325" cy="4419599"/>
          </a:xfrm>
        </p:spPr>
        <p:txBody>
          <a:bodyPr/>
          <a:lstStyle/>
          <a:p>
            <a:r>
              <a:rPr lang="nl-NL"/>
              <a:t>Zoek je eigen woonwijk op de hittekaart.</a:t>
            </a:r>
          </a:p>
          <a:p>
            <a:pPr marL="0" indent="0">
              <a:buNone/>
            </a:pPr>
            <a:endParaRPr lang="nl-NL"/>
          </a:p>
          <a:p>
            <a:r>
              <a:rPr lang="nl-NL"/>
              <a:t>Beschrijf minimaal 3 effecten die het zijn de gevolgen van het hitte eiland effect?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F86D90-D354-A8D3-7E6A-24D4E445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68A211-C07F-11BF-7D78-A7037F6F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8</a:t>
            </a:fld>
            <a:endParaRPr lang="nl-NL" noProof="0"/>
          </a:p>
        </p:txBody>
      </p:sp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F4F4D0C3-B15B-1CF0-DC11-8EB8661F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687" y="2504266"/>
            <a:ext cx="43148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D6A8A-AE24-1349-FEE0-6125DC21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41762D-7BE8-A319-7B52-087F5CE22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Extra emissies en energieverbruik ten behoeve van koeling</a:t>
            </a:r>
          </a:p>
          <a:p>
            <a:r>
              <a:rPr lang="nl-NL"/>
              <a:t>Smogvorming</a:t>
            </a:r>
          </a:p>
          <a:p>
            <a:r>
              <a:rPr lang="nl-NL"/>
              <a:t>Waterkwaliteit </a:t>
            </a:r>
          </a:p>
          <a:p>
            <a:pPr lvl="1"/>
            <a:r>
              <a:rPr lang="nl-NL"/>
              <a:t>toenemende kans op algengroei, vissterfte en botulisme</a:t>
            </a:r>
          </a:p>
          <a:p>
            <a:r>
              <a:rPr lang="nl-NL"/>
              <a:t>Arbeidsproductiviteit</a:t>
            </a:r>
          </a:p>
          <a:p>
            <a:pPr lvl="1"/>
            <a:r>
              <a:rPr lang="nl-NL"/>
              <a:t>Bij 30°C functioneert kantoorpersoneel voor 70%</a:t>
            </a:r>
          </a:p>
          <a:p>
            <a:pPr lvl="1"/>
            <a:r>
              <a:rPr lang="nl-NL"/>
              <a:t>Toename ongelukken</a:t>
            </a:r>
          </a:p>
          <a:p>
            <a:r>
              <a:rPr lang="nl-NL"/>
              <a:t>Gezondheid</a:t>
            </a:r>
          </a:p>
          <a:p>
            <a:pPr lvl="1"/>
            <a:r>
              <a:rPr lang="nl-NL"/>
              <a:t>Oversterfte</a:t>
            </a:r>
          </a:p>
          <a:p>
            <a:pPr lvl="1"/>
            <a:r>
              <a:rPr lang="nl-NL"/>
              <a:t>Allergieën (huisstofmijt, processierups, langer pollenseizoen)</a:t>
            </a:r>
          </a:p>
          <a:p>
            <a:pPr lvl="1"/>
            <a:r>
              <a:rPr lang="nl-NL"/>
              <a:t>Infectieziekten (</a:t>
            </a:r>
            <a:r>
              <a:rPr lang="nl-NL" err="1"/>
              <a:t>teek~lyme</a:t>
            </a:r>
            <a:r>
              <a:rPr lang="nl-NL"/>
              <a:t>, water- en </a:t>
            </a:r>
            <a:r>
              <a:rPr lang="nl-NL" err="1"/>
              <a:t>voedselgebonden</a:t>
            </a:r>
            <a:r>
              <a:rPr lang="nl-NL"/>
              <a:t> infectieziekten) 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BF3BA3-5455-F90C-5765-E4511264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14-12-2022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2958FA-1CE5-6C24-817D-10FD5D56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4736515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f82ce1-f6df-49a5-8b49-cf8409a27aa4">
      <Terms xmlns="http://schemas.microsoft.com/office/infopath/2007/PartnerControls"/>
    </lcf76f155ced4ddcb4097134ff3c332f>
    <TaxCatchAll xmlns="2c4f0c93-2979-4f27-aab2-70de959323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7" ma:contentTypeDescription="Een nieuw document maken." ma:contentTypeScope="" ma:versionID="0f68ed45c25507020046cd58e7081853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ed2a775c62b2ef6a30ca6d924b06821c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d38e81-2dce-48e2-a4cf-6cf5e967729a}" ma:internalName="TaxCatchAll" ma:showField="CatchAllData" ma:web="2c4f0c93-2979-4f27-aab2-70de9593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3B809E-9840-4F61-A777-0ECC9F692F13}">
  <ds:schemaRefs>
    <ds:schemaRef ds:uri="2c4f0c93-2979-4f27-aab2-70de95932352"/>
    <ds:schemaRef ds:uri="c6f82ce1-f6df-49a5-8b49-cf8409a27a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ADAAA1-7CF9-4346-AACC-A474DD1B5EA6}">
  <ds:schemaRefs>
    <ds:schemaRef ds:uri="2c4f0c93-2979-4f27-aab2-70de95932352"/>
    <ds:schemaRef ds:uri="c6f82ce1-f6df-49a5-8b49-cf8409a27a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0</TotalTime>
  <Words>368</Words>
  <Application>Microsoft Office PowerPoint</Application>
  <PresentationFormat>Breedbeeld</PresentationFormat>
  <Paragraphs>116</Paragraphs>
  <Slides>18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Yuverta</vt:lpstr>
      <vt:lpstr>Naar veerkrachtige steden </vt:lpstr>
      <vt:lpstr>Klimaattrends en effecten op onze stad</vt:lpstr>
      <vt:lpstr>Naar veerkrachtige steden</vt:lpstr>
      <vt:lpstr>Wateropgave</vt:lpstr>
      <vt:lpstr>Groenblauwe netwerken</vt:lpstr>
      <vt:lpstr>PowerPoint-presentatie</vt:lpstr>
      <vt:lpstr>Hitte in de stad</vt:lpstr>
      <vt:lpstr>Opdracht: </vt:lpstr>
      <vt:lpstr>PowerPoint-presentatie</vt:lpstr>
      <vt:lpstr>Smogvorming </vt:lpstr>
      <vt:lpstr>Smogvorming</vt:lpstr>
      <vt:lpstr>Het koelende effect van groen</vt:lpstr>
      <vt:lpstr>Groendaken</vt:lpstr>
      <vt:lpstr>Positieve effecten groendaken</vt:lpstr>
      <vt:lpstr>Gevelbeplanting &amp; water(elementen)</vt:lpstr>
      <vt:lpstr>Groen ventilatienetwerk </vt:lpstr>
      <vt:lpstr>PowerPoint-presentatie</vt:lpstr>
      <vt:lpstr>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1</cp:revision>
  <dcterms:created xsi:type="dcterms:W3CDTF">2021-03-01T11:59:21Z</dcterms:created>
  <dcterms:modified xsi:type="dcterms:W3CDTF">2022-12-14T10:36:59Z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  <property fmtid="{D5CDD505-2E9C-101B-9397-08002B2CF9AE}" pid="3" name="MediaServiceImageTags">
    <vt:lpwstr/>
  </property>
</Properties>
</file>